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462783" y="1652398"/>
            <a:ext cx="5963547" cy="4778440"/>
            <a:chOff x="988192" y="1737668"/>
            <a:chExt cx="5963547" cy="4778440"/>
          </a:xfrm>
        </p:grpSpPr>
        <p:sp>
          <p:nvSpPr>
            <p:cNvPr id="19" name="Textfeld 18"/>
            <p:cNvSpPr txBox="1"/>
            <p:nvPr/>
          </p:nvSpPr>
          <p:spPr>
            <a:xfrm>
              <a:off x="988192" y="3872328"/>
              <a:ext cx="1752403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mouse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anti-human VEGF-A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4082096" y="3890800"/>
              <a:ext cx="156805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mouse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anti-human PlGF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2316749" y="6269887"/>
              <a:ext cx="331533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Control (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goat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anti-mouse 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IgG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ALEXA 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Flour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488; 1:600) 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001" y="1737668"/>
              <a:ext cx="2888324" cy="2160000"/>
            </a:xfrm>
            <a:prstGeom prst="rect">
              <a:avLst/>
            </a:prstGeom>
          </p:spPr>
        </p:pic>
        <p:pic>
          <p:nvPicPr>
            <p:cNvPr id="8" name="Grafik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3415" y="1737668"/>
              <a:ext cx="2888324" cy="2160000"/>
            </a:xfrm>
            <a:prstGeom prst="rect">
              <a:avLst/>
            </a:prstGeom>
          </p:spPr>
        </p:pic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3414" y="4120744"/>
              <a:ext cx="2888324" cy="2160000"/>
            </a:xfrm>
            <a:prstGeom prst="rect">
              <a:avLst/>
            </a:prstGeom>
          </p:spPr>
        </p:pic>
        <p:pic>
          <p:nvPicPr>
            <p:cNvPr id="10" name="Grafik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001" y="4120744"/>
              <a:ext cx="2888324" cy="2160000"/>
            </a:xfrm>
            <a:prstGeom prst="rect">
              <a:avLst/>
            </a:prstGeom>
          </p:spPr>
        </p:pic>
      </p:grpSp>
      <p:grpSp>
        <p:nvGrpSpPr>
          <p:cNvPr id="14" name="Group 3"/>
          <p:cNvGrpSpPr>
            <a:grpSpLocks/>
          </p:cNvGrpSpPr>
          <p:nvPr/>
        </p:nvGrpSpPr>
        <p:grpSpPr bwMode="auto">
          <a:xfrm>
            <a:off x="323082" y="130968"/>
            <a:ext cx="8445501" cy="6596063"/>
            <a:chOff x="173" y="66"/>
            <a:chExt cx="5320" cy="4155"/>
          </a:xfrm>
        </p:grpSpPr>
        <p:grpSp>
          <p:nvGrpSpPr>
            <p:cNvPr id="1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21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2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7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3" name="Textfeld 1"/>
          <p:cNvSpPr txBox="1">
            <a:spLocks noChangeArrowheads="1"/>
          </p:cNvSpPr>
          <p:nvPr/>
        </p:nvSpPr>
        <p:spPr bwMode="auto">
          <a:xfrm>
            <a:off x="515116" y="919956"/>
            <a:ext cx="83057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VEGF-A / PlGF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101-M58; 101-M65 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[10 µg/ml];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SnoMec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feld 5"/>
          <p:cNvSpPr txBox="1">
            <a:spLocks noChangeArrowheads="1"/>
          </p:cNvSpPr>
          <p:nvPr/>
        </p:nvSpPr>
        <p:spPr bwMode="auto">
          <a:xfrm>
            <a:off x="6470374" y="1554912"/>
            <a:ext cx="2350543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staining of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VEGF-A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(#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101-M58) and PlGF (#101-M65) 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primary mouse endothelial cells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SnoMec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using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monoclonal antibodies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directed against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VEGF-a and human PlGF, respectively.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secondary antibody goat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anti-mouse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ALEXA Flour 488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1:600) was used. </a:t>
            </a: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[IF_mEC1407-02]</a:t>
            </a:r>
          </a:p>
          <a:p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.</a:t>
            </a:r>
            <a:endParaRPr lang="en-US" sz="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</Words>
  <Application>Microsoft Office PowerPoint</Application>
  <PresentationFormat>Bildschirmpräsentation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78</cp:revision>
  <cp:lastPrinted>2014-07-08T13:58:46Z</cp:lastPrinted>
  <dcterms:created xsi:type="dcterms:W3CDTF">2014-01-30T08:05:57Z</dcterms:created>
  <dcterms:modified xsi:type="dcterms:W3CDTF">2015-03-26T08:06:39Z</dcterms:modified>
</cp:coreProperties>
</file>